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>
        <p:scale>
          <a:sx n="130" d="100"/>
          <a:sy n="130" d="100"/>
        </p:scale>
        <p:origin x="-144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9F03F-CF2D-8C42-A743-90677F7079D3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1A877-D6EA-FD4A-9431-0D3A352D4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3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3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3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1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3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1211F-0845-AC48-A092-3E1C009FFFC9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B4CD3-AD10-8740-8F3D-8009FA281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8812" y="653972"/>
            <a:ext cx="10494378" cy="555005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1763215" y="1177192"/>
            <a:ext cx="4093575" cy="409357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Oval 4"/>
          <p:cNvSpPr/>
          <p:nvPr/>
        </p:nvSpPr>
        <p:spPr>
          <a:xfrm>
            <a:off x="6824636" y="2020419"/>
            <a:ext cx="3859519" cy="385951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7586663" y="653972"/>
            <a:ext cx="3756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/>
              <a:t>User Data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14488" y="807860"/>
            <a:ext cx="274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Demographic data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120515" y="1577338"/>
            <a:ext cx="247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Digital footprints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24088" y="1808361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Gender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24088" y="2926360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69580" y="2543633"/>
            <a:ext cx="259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Level of education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018497" y="3965224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Nationality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673077" y="4517342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Occupation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812911" y="4886674"/>
            <a:ext cx="223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Browsing history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586663" y="2439530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Like activities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120515" y="3270528"/>
            <a:ext cx="258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Usage patterns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80196" y="4055677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Photos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8863947" y="4112484"/>
            <a:ext cx="192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03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42392" y="359236"/>
            <a:ext cx="10178322" cy="1492132"/>
          </a:xfrm>
        </p:spPr>
        <p:txBody>
          <a:bodyPr/>
          <a:lstStyle/>
          <a:p>
            <a:r>
              <a:rPr lang="fi-FI" dirty="0" smtClean="0"/>
              <a:t>Data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2390" y="2331582"/>
            <a:ext cx="1746623" cy="17466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88149" y="4840313"/>
            <a:ext cx="855107" cy="15329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20" y="2348305"/>
            <a:ext cx="2575859" cy="1931894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965269" y="1889778"/>
            <a:ext cx="1523744" cy="458527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mtClean="0">
                <a:solidFill>
                  <a:schemeClr val="tx1"/>
                </a:solidFill>
              </a:rPr>
              <a:t>Users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200387" y="1889778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 organizers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53" y="3913213"/>
            <a:ext cx="1854200" cy="1854200"/>
          </a:xfrm>
          <a:prstGeom prst="rect">
            <a:avLst/>
          </a:prstGeom>
        </p:spPr>
      </p:pic>
      <p:cxnSp>
        <p:nvCxnSpPr>
          <p:cNvPr id="26" name="Curved Connector 25"/>
          <p:cNvCxnSpPr>
            <a:stCxn id="22" idx="1"/>
            <a:endCxn id="28" idx="0"/>
          </p:cNvCxnSpPr>
          <p:nvPr/>
        </p:nvCxnSpPr>
        <p:spPr>
          <a:xfrm>
            <a:off x="2489013" y="3204894"/>
            <a:ext cx="3342540" cy="708319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3" idx="1"/>
            <a:endCxn id="28" idx="1"/>
          </p:cNvCxnSpPr>
          <p:nvPr/>
        </p:nvCxnSpPr>
        <p:spPr>
          <a:xfrm flipV="1">
            <a:off x="2043256" y="4840313"/>
            <a:ext cx="2861197" cy="766483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5" idx="1"/>
            <a:endCxn id="28" idx="0"/>
          </p:cNvCxnSpPr>
          <p:nvPr/>
        </p:nvCxnSpPr>
        <p:spPr>
          <a:xfrm rot="10800000" flipV="1">
            <a:off x="5831554" y="3314251"/>
            <a:ext cx="2500367" cy="598961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2"/>
            <a:endCxn id="28" idx="2"/>
          </p:cNvCxnSpPr>
          <p:nvPr/>
        </p:nvCxnSpPr>
        <p:spPr>
          <a:xfrm rot="5400000">
            <a:off x="6982095" y="3129658"/>
            <a:ext cx="1487214" cy="3788297"/>
          </a:xfrm>
          <a:prstGeom prst="curvedConnector3">
            <a:avLst>
              <a:gd name="adj1" fmla="val 115371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 rot="21112460">
            <a:off x="5963086" y="2947065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Contestants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 rot="19651488">
            <a:off x="7415412" y="5670622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/>
              <a:t>Contests</a:t>
            </a:r>
            <a:endParaRPr lang="en-US" b="1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 rot="373710">
            <a:off x="2899079" y="2871559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Demographic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 rot="20234249">
            <a:off x="2160787" y="5309770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Vote data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7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</Words>
  <Application>Microsoft Macintosh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Data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Ivanics, Péter</dc:creator>
  <cp:lastModifiedBy>Ivanics, Péter</cp:lastModifiedBy>
  <cp:revision>3</cp:revision>
  <dcterms:created xsi:type="dcterms:W3CDTF">2017-10-12T05:43:33Z</dcterms:created>
  <dcterms:modified xsi:type="dcterms:W3CDTF">2017-10-30T20:09:41Z</dcterms:modified>
</cp:coreProperties>
</file>